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56" r:id="rId3"/>
    <p:sldId id="257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4A97C-6F0E-444F-A08B-E93112F5B15D}" type="datetimeFigureOut">
              <a:rPr lang="nl-NL" smtClean="0"/>
              <a:t>24-6-2019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1882B0-1AAE-4B8E-A91A-18A93AC2EC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7078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936DF2-34B4-4B77-8367-E2F0B6B727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1C45A61-E63C-4E90-90BA-A5FD3FACDF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909C1BD-DAAC-448F-9EF4-B9633C60D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AFF7-DB86-415A-A9AB-048790C00512}" type="datetimeFigureOut">
              <a:rPr lang="nl-NL" smtClean="0"/>
              <a:t>24-6-2019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48744EF-E274-454C-9A0B-DA0956DD8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C0F0B6A-CBAB-47FB-8BDD-B321360B0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3E45-2C36-4183-9807-FEB79BB23C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4427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A42EC9-525A-4C4D-A042-7A0A76A9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C4D5DBF-6F17-47DB-81A2-8732416166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731247B-F601-4FCB-8DC3-CB64C898C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AFF7-DB86-415A-A9AB-048790C00512}" type="datetimeFigureOut">
              <a:rPr lang="nl-NL" smtClean="0"/>
              <a:t>24-6-2019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422556A-0EB6-4FEA-BC63-1A36B2BF4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16CFBFC-B231-42B5-A026-77D09600E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3E45-2C36-4183-9807-FEB79BB23C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0557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EB58F4A-830F-4DAF-A60A-673BE52675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485C6E1-F79B-41C9-A1FC-63F64AD2AD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833C668-9FF0-4339-A7FA-92C954F0D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AFF7-DB86-415A-A9AB-048790C00512}" type="datetimeFigureOut">
              <a:rPr lang="nl-NL" smtClean="0"/>
              <a:t>24-6-2019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15ED807-4F5F-4E7D-BB61-E3968E7C9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A7F7A28-79F4-48FB-B196-8D0FF86FF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3E45-2C36-4183-9807-FEB79BB23C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5616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/>
              <a:t>Klik om de ondertitelstijl van het model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088EE1-1682-48AD-9A18-4CB54CFBBCEA}" type="datetime1">
              <a:rPr lang="nl-NL" smtClean="0"/>
              <a:t>24-6-2019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fr-FR"/>
              <a:t>Levensfasen, Communicatie Ta /DA 2018</a:t>
            </a:r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C5A038E-D87A-49F3-890C-7F06561ADF2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04C0-859E-4804-B3E3-41F5839CD33C}" type="datetime1">
              <a:rPr lang="nl-NL" smtClean="0"/>
              <a:t>24-6-2019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Levensfasen, Communicatie Ta /DA 2018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038E-D87A-49F3-890C-7F06561ADF29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5CA7-A8E1-498E-9AE1-9A858DA65A91}" type="datetime1">
              <a:rPr lang="nl-NL" smtClean="0"/>
              <a:t>24-6-2019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Levensfasen, Communicatie Ta /DA 2018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038E-D87A-49F3-890C-7F06561ADF29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F81B8-BEF9-42F2-A8AC-526663674372}" type="datetime1">
              <a:rPr lang="nl-NL" smtClean="0"/>
              <a:t>24-6-2019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Levensfasen, Communicatie Ta /DA 2018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038E-D87A-49F3-890C-7F06561ADF29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97333-6734-44B9-8B23-849EBCE3FDB4}" type="datetime1">
              <a:rPr lang="nl-NL" smtClean="0"/>
              <a:t>24-6-2019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Levensfasen, Communicatie Ta /DA 2018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038E-D87A-49F3-890C-7F06561ADF29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2CAC-E787-4FCC-BD60-D682CB404003}" type="datetime1">
              <a:rPr lang="nl-NL" smtClean="0"/>
              <a:t>24-6-2019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Levensfasen, Communicatie Ta /DA 2018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038E-D87A-49F3-890C-7F06561ADF29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4AB7-DDEA-42A4-940D-56B78244D9DD}" type="datetime1">
              <a:rPr lang="nl-NL" smtClean="0"/>
              <a:t>24-6-2019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Levensfasen, Communicatie Ta /DA 2018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038E-D87A-49F3-890C-7F06561ADF2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542DF86-CA69-4F03-8B68-483BA4E46662}" type="datetime1">
              <a:rPr lang="nl-NL" smtClean="0"/>
              <a:t>24-6-2019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Levensfasen, Communicatie Ta /DA 2018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038E-D87A-49F3-890C-7F06561ADF29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2AE948-F6A3-40FD-8E3E-E6B5D3590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31DD290-D5BA-4044-894E-6BAC749C7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7DD7553-A62D-415B-923C-983EC876E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AFF7-DB86-415A-A9AB-048790C00512}" type="datetimeFigureOut">
              <a:rPr lang="nl-NL" smtClean="0"/>
              <a:t>24-6-2019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2C560F6-8A9B-4B97-BCE0-FEEF83059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662F3C2-3F0B-4AA6-8840-AD8793940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3E45-2C36-4183-9807-FEB79BB23C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89925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05F2DF1-B4A5-42B3-888C-E2F04523AFCC}" type="datetime1">
              <a:rPr lang="nl-NL" smtClean="0"/>
              <a:t>24-6-2019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fr-FR"/>
              <a:t>Levensfasen, Communicatie Ta /DA 2018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5A038E-D87A-49F3-890C-7F06561ADF29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FB1A9-D39F-4891-B542-4B7A78DEE657}" type="datetime1">
              <a:rPr lang="nl-NL" smtClean="0"/>
              <a:t>24-6-2019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Levensfasen, Communicatie Ta /DA 2018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038E-D87A-49F3-890C-7F06561ADF2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9BDF-9775-40AB-AADC-C423446C08A6}" type="datetime1">
              <a:rPr lang="nl-NL" smtClean="0"/>
              <a:t>24-6-2019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Levensfasen, Communicatie Ta /DA 2018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038E-D87A-49F3-890C-7F06561ADF2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472037-BEA5-4FF3-80E4-996F5A643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D7B36D1-B8AA-40B8-96FD-87870C5F3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5CA441-EE3A-4682-8C87-8CE3257D6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AFF7-DB86-415A-A9AB-048790C00512}" type="datetimeFigureOut">
              <a:rPr lang="nl-NL" smtClean="0"/>
              <a:t>24-6-2019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ADDB4F8-A083-4371-A523-8AF3C5E8E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2632A85-B0AC-4C2A-A343-3918B5BF6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3E45-2C36-4183-9807-FEB79BB23C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0012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6D4BF1-AB71-46B1-B132-9FEACBB5B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90CBC5D-AC6F-4C28-AB9D-A105764BA8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4EE8AC3-9CF5-4023-B730-3F241D78EF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354377D-B2CE-4098-B414-1E3002C42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AFF7-DB86-415A-A9AB-048790C00512}" type="datetimeFigureOut">
              <a:rPr lang="nl-NL" smtClean="0"/>
              <a:t>24-6-2019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1C1CF9F-30D7-4ADB-BC18-EC026B033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E75AFD2-418B-42DE-9D64-359DA85F0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3E45-2C36-4183-9807-FEB79BB23C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195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53F7CF-C04B-496C-82E9-0DCA40D85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6E38B09-75E3-4EE5-83A3-5B238B5FF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68790B9-021A-45E4-89FD-CD5F99B03C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ED98F03-FF9E-432C-8C9C-D4E30AD1DB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6526FEC-E903-45E6-B9A5-25A7A1DAB9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0354F14-66D7-4EEF-B87C-12E642213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AFF7-DB86-415A-A9AB-048790C00512}" type="datetimeFigureOut">
              <a:rPr lang="nl-NL" smtClean="0"/>
              <a:t>24-6-2019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BBE259B-70E5-479C-A139-E29419E6E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D152A28-5ACC-4079-B646-D023E074E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3E45-2C36-4183-9807-FEB79BB23C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7185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89122B-C171-4479-A8B1-AC2808D8C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6DF1BD1-72EB-40ED-8ED8-1B0B56739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AFF7-DB86-415A-A9AB-048790C00512}" type="datetimeFigureOut">
              <a:rPr lang="nl-NL" smtClean="0"/>
              <a:t>24-6-2019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E055263-5AB0-49C9-9A64-78390DB2A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E162F17-DC2D-4A2C-8C63-0FA66B881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3E45-2C36-4183-9807-FEB79BB23C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8596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AFF7FA2-F5CF-472B-A4AD-634B93982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AFF7-DB86-415A-A9AB-048790C00512}" type="datetimeFigureOut">
              <a:rPr lang="nl-NL" smtClean="0"/>
              <a:t>24-6-2019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0CD5B3C-A2B7-4C1C-8BB2-373775872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1C8D982-3C51-457A-A714-75BC17667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3E45-2C36-4183-9807-FEB79BB23C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5864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FBA3A9-358E-4DE7-82FF-CB5069E27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5F62F5C-FC49-4A8F-AE46-EC497A685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9B90690-ECD0-46D0-BBA0-99BC9603DB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F148F50-CFBD-4402-BEB9-EB76E16A4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AFF7-DB86-415A-A9AB-048790C00512}" type="datetimeFigureOut">
              <a:rPr lang="nl-NL" smtClean="0"/>
              <a:t>24-6-2019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F9BD0F1-2212-4363-85D2-6210C9894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983939F-F7E8-4749-94A0-D2A2CFB6D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3E45-2C36-4183-9807-FEB79BB23C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4924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B7827A-1A40-4AEE-8DCB-20B286764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1CC1CF6-5263-435A-9CF8-B49C21D48C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80A0120-9C76-469B-A963-F2DC2C5D24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24A19B5-A748-4D80-BC88-5FEA45AEE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AFF7-DB86-415A-A9AB-048790C00512}" type="datetimeFigureOut">
              <a:rPr lang="nl-NL" smtClean="0"/>
              <a:t>24-6-2019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EEC5B74-9F51-4953-BAE3-4B5CEEFAB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B75C552-E142-40D4-9E97-D6F83F1AF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3E45-2C36-4183-9807-FEB79BB23C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466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7FB2AD0-1229-4782-800B-286053D4A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F4884A3-845B-4855-B0AC-CA988A21DA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57F47DA-B45E-4698-AB22-18949FE059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BAFF7-DB86-415A-A9AB-048790C00512}" type="datetimeFigureOut">
              <a:rPr lang="nl-NL" smtClean="0"/>
              <a:t>24-6-2019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909A0BA-2208-482A-AD84-F26AF937CE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5507AE-6068-4523-A278-F4F4C4B7C6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23E45-2C36-4183-9807-FEB79BB23C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7615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/>
              <a:t>Klik om de modelstijlen te bewerken</a:t>
            </a:r>
          </a:p>
          <a:p>
            <a:pPr lvl="1" eaLnBrk="1" latinLnBrk="0" hangingPunct="1"/>
            <a:r>
              <a:rPr kumimoji="0" lang="nl-NL"/>
              <a:t>Tweede niveau</a:t>
            </a:r>
          </a:p>
          <a:p>
            <a:pPr lvl="2" eaLnBrk="1" latinLnBrk="0" hangingPunct="1"/>
            <a:r>
              <a:rPr kumimoji="0" lang="nl-NL"/>
              <a:t>Derde niveau</a:t>
            </a:r>
          </a:p>
          <a:p>
            <a:pPr lvl="3" eaLnBrk="1" latinLnBrk="0" hangingPunct="1"/>
            <a:r>
              <a:rPr kumimoji="0" lang="nl-NL"/>
              <a:t>Vierde niveau</a:t>
            </a:r>
          </a:p>
          <a:p>
            <a:pPr lvl="4" eaLnBrk="1" latinLnBrk="0" hangingPunct="1"/>
            <a:r>
              <a:rPr kumimoji="0" lang="nl-NL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9E1BD32-53DC-4825-8B29-AC159CA541E7}" type="datetime1">
              <a:rPr lang="nl-NL" smtClean="0"/>
              <a:t>24-6-2019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fr-FR"/>
              <a:t>Levensfasen, Communicatie Ta /DA 2018</a:t>
            </a:r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C5A038E-D87A-49F3-890C-7F06561ADF29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Levensfasen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Van baby tot senior, wat staat ons te wachten?</a:t>
            </a:r>
          </a:p>
        </p:txBody>
      </p:sp>
    </p:spTree>
    <p:extLst>
      <p:ext uri="{BB962C8B-B14F-4D97-AF65-F5344CB8AC3E}">
        <p14:creationId xmlns:p14="http://schemas.microsoft.com/office/powerpoint/2010/main" val="2163016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Leeftijd: vanaf ongeveer 55 j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Lichamelijke/fysieke ontwikkeling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Geestelijke/cognitieve ontwikkeling 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Emotionele ontwikkeling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Sociale ontwikkeling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Maatschappelijke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ontwikkeling…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402-9448-49DF-B94E-B11B27532E19}" type="datetime1">
              <a:rPr lang="nl-NL" smtClean="0"/>
              <a:t>24-6-2019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Levensfasen, Communicatie Ta /DA 2018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038E-D87A-49F3-890C-7F06561ADF29}" type="slidenum">
              <a:rPr lang="nl-NL" smtClean="0"/>
              <a:t>10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Oudere </a:t>
            </a:r>
          </a:p>
        </p:txBody>
      </p:sp>
      <p:pic>
        <p:nvPicPr>
          <p:cNvPr id="1026" name="Picture 2" descr="\\npc.root\redirect$\kag.hoogeveen\Pictures\money can't bu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350" y="3212976"/>
            <a:ext cx="2305911" cy="2439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1853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36C29-E528-44BF-8F68-C8FB3DE79F48}" type="datetime1">
              <a:rPr lang="nl-NL" smtClean="0"/>
              <a:t>24-6-2019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Levensfasen, Communicatie Ta /DA 2018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038E-D87A-49F3-890C-7F06561ADF29}" type="slidenum">
              <a:rPr lang="nl-NL" smtClean="0"/>
              <a:t>11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Bejaarde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Leeftijd: vanaf ongeveer  70 </a:t>
            </a:r>
            <a:r>
              <a:rPr lang="nl-NL" dirty="0" err="1">
                <a:solidFill>
                  <a:prstClr val="black"/>
                </a:solidFill>
              </a:rPr>
              <a:t>jr</a:t>
            </a:r>
            <a:endParaRPr lang="nl-NL" dirty="0">
              <a:solidFill>
                <a:prstClr val="black"/>
              </a:solidFill>
            </a:endParaRP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Lichamelijke/fysieke ontwikkeling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Geestelijke/cognitieve ontwikkeling 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Emotionele ontwikkeling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Sociale ontwikkeling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Maatschappelijke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ontwikkeling…         </a:t>
            </a:r>
          </a:p>
          <a:p>
            <a:endParaRPr lang="nl-NL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84168" y="3673461"/>
            <a:ext cx="2431105" cy="2294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2215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Werk per groepje uit:</a:t>
            </a:r>
          </a:p>
          <a:p>
            <a:r>
              <a:rPr lang="nl-NL" b="1" dirty="0"/>
              <a:t>één levensfase </a:t>
            </a:r>
            <a:r>
              <a:rPr lang="nl-NL" dirty="0"/>
              <a:t>van de mens</a:t>
            </a:r>
          </a:p>
          <a:p>
            <a:r>
              <a:rPr lang="nl-NL" dirty="0"/>
              <a:t>Volgende week presenteren: </a:t>
            </a:r>
          </a:p>
          <a:p>
            <a:r>
              <a:rPr lang="nl-NL" dirty="0"/>
              <a:t>Mondelinge presentatie aan de klas</a:t>
            </a:r>
          </a:p>
          <a:p>
            <a:endParaRPr lang="nl-NL" dirty="0"/>
          </a:p>
          <a:p>
            <a:r>
              <a:rPr lang="nl-NL" dirty="0"/>
              <a:t>Papier/ flap met tekst.</a:t>
            </a:r>
          </a:p>
          <a:p>
            <a:r>
              <a:rPr lang="nl-NL" dirty="0"/>
              <a:t>Voorwaarde: NIET OPLEZEN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F7FA-6691-4C4A-906B-86C6F27EFFE6}" type="datetime1">
              <a:rPr lang="nl-NL" smtClean="0"/>
              <a:t>24-6-2019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Levensfasen, Communicatie Ta /DA 2018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038E-D87A-49F3-890C-7F06561ADF29}" type="slidenum">
              <a:rPr lang="nl-NL" smtClean="0"/>
              <a:t>12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</a:t>
            </a:r>
          </a:p>
        </p:txBody>
      </p:sp>
      <p:pic>
        <p:nvPicPr>
          <p:cNvPr id="3074" name="Picture 2" descr="\\npc.root\redirect$\kag.hoogeveen\Pictures\smile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221088"/>
            <a:ext cx="2160240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7727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Levensloop van de mens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Levensfasen H 1.4-1.7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70D1-1297-46ED-BB64-24C5FE31B4BD}" type="datetime1">
              <a:rPr lang="nl-NL" smtClean="0"/>
              <a:t>24-6-2019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Levensfasen, Communicatie Ta /DA 2018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038E-D87A-49F3-890C-7F06561ADF29}" type="slidenum">
              <a:rPr lang="nl-NL" smtClean="0"/>
              <a:t>2</a:t>
            </a:fld>
            <a:endParaRPr lang="nl-N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492896"/>
            <a:ext cx="4669814" cy="2164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5511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94A7-F8EF-4BBC-95B0-1C2C06848B34}" type="datetime1">
              <a:rPr lang="nl-NL" smtClean="0"/>
              <a:t>24-6-2019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Levensfasen, Communicatie Ta /DA 2018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038E-D87A-49F3-890C-7F06561ADF29}" type="slidenum">
              <a:rPr lang="nl-NL" smtClean="0"/>
              <a:t>3</a:t>
            </a:fld>
            <a:endParaRPr lang="nl-NL"/>
          </a:p>
        </p:txBody>
      </p:sp>
      <p:pic>
        <p:nvPicPr>
          <p:cNvPr id="1026" name="Picture 2" descr="http://images.slideplayer.nl/8/2185293/slides/slide_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2923"/>
            <a:ext cx="7560840" cy="5670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0193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Levensfasen baby: 0- 2,5 j</a:t>
            </a:r>
          </a:p>
          <a:p>
            <a:r>
              <a:rPr lang="nl-NL" dirty="0"/>
              <a:t>Lichamelijke/fysieke ontwikkeling</a:t>
            </a:r>
          </a:p>
          <a:p>
            <a:r>
              <a:rPr lang="nl-NL" dirty="0"/>
              <a:t>Geestelijke/cognitieve ontwikkeling </a:t>
            </a:r>
          </a:p>
          <a:p>
            <a:r>
              <a:rPr lang="nl-NL" dirty="0"/>
              <a:t>Emotionele ontwikkeling</a:t>
            </a:r>
          </a:p>
          <a:p>
            <a:r>
              <a:rPr lang="nl-NL" dirty="0"/>
              <a:t>Sociale ontwikkeling</a:t>
            </a:r>
          </a:p>
          <a:p>
            <a:endParaRPr lang="nl-NL" dirty="0"/>
          </a:p>
          <a:p>
            <a:r>
              <a:rPr lang="nl-NL" dirty="0"/>
              <a:t>Maatschappelijke</a:t>
            </a:r>
          </a:p>
          <a:p>
            <a:r>
              <a:rPr lang="nl-NL" dirty="0"/>
              <a:t>ontwikkeling…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460E-9C41-4D8C-B3F9-9F028CD59786}" type="datetime1">
              <a:rPr lang="nl-NL" smtClean="0"/>
              <a:t>24-6-2019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Levensfasen, Communicatie Ta /DA 2018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038E-D87A-49F3-890C-7F06561ADF29}" type="slidenum">
              <a:rPr lang="nl-NL" smtClean="0"/>
              <a:t>4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Pasgeborene/Baby</a:t>
            </a: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3789040"/>
            <a:ext cx="2848618" cy="2169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212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Levensfase peuter/kleuter: 2,5 tot 6j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Lichamelijke/fysieke ontwikkeling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Geestelijke/cognitieve ontwikkeling 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Emotionele ontwikkeling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Sociale ontwikkeling</a:t>
            </a:r>
          </a:p>
          <a:p>
            <a:pPr lvl="0">
              <a:buClr>
                <a:srgbClr val="2DA2BF"/>
              </a:buClr>
            </a:pPr>
            <a:endParaRPr lang="nl-NL" dirty="0">
              <a:solidFill>
                <a:prstClr val="black"/>
              </a:solidFill>
            </a:endParaRP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Maatschappelijke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ontwikkeling…</a:t>
            </a:r>
          </a:p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2B4FB-99FB-4FDB-81B8-9F995A8D3C4B}" type="datetime1">
              <a:rPr lang="nl-NL" smtClean="0"/>
              <a:t>24-6-2019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Levensfasen, Communicatie Ta /DA 2018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038E-D87A-49F3-890C-7F06561ADF29}" type="slidenum">
              <a:rPr lang="nl-NL" smtClean="0"/>
              <a:t>5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Peuter/kleuterfase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2013" y="3645024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1525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Levensfase : 6-12 j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Lichamelijke/fysieke ontwikkeling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Geestelijke/cognitieve ontwikkeling 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Emotionele ontwikkeling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Sociale ontwikkeling</a:t>
            </a:r>
          </a:p>
          <a:p>
            <a:pPr lvl="0">
              <a:buClr>
                <a:srgbClr val="2DA2BF"/>
              </a:buClr>
            </a:pPr>
            <a:endParaRPr lang="nl-NL" dirty="0">
              <a:solidFill>
                <a:prstClr val="black"/>
              </a:solidFill>
            </a:endParaRP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Maatschappelijke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ontwikkeling…</a:t>
            </a:r>
          </a:p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A6F6-B349-4D28-A758-A2F365E1AF27}" type="datetime1">
              <a:rPr lang="nl-NL" smtClean="0"/>
              <a:t>24-6-2019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Levensfasen, Communicatie Ta /DA 2018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038E-D87A-49F3-890C-7F06561ADF29}" type="slidenum">
              <a:rPr lang="nl-NL" smtClean="0"/>
              <a:t>6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Schoolkind </a:t>
            </a:r>
          </a:p>
        </p:txBody>
      </p:sp>
    </p:spTree>
    <p:extLst>
      <p:ext uri="{BB962C8B-B14F-4D97-AF65-F5344CB8AC3E}">
        <p14:creationId xmlns:p14="http://schemas.microsoft.com/office/powerpoint/2010/main" val="3836023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\\npc.root\redirect$\kag.hoogeveen\Pictures\loesje-puber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71862" y="2301081"/>
            <a:ext cx="2200275" cy="2886075"/>
          </a:xfrm>
        </p:spPr>
      </p:pic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52B9F-36B1-49CB-8BBB-6E7C503C4F52}" type="datetime1">
              <a:rPr lang="nl-NL" smtClean="0"/>
              <a:t>24-6-2019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Levensfasen, Communicatie Ta /DA 2018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038E-D87A-49F3-890C-7F06561ADF29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Puberteit</a:t>
            </a:r>
          </a:p>
        </p:txBody>
      </p:sp>
    </p:spTree>
    <p:extLst>
      <p:ext uri="{BB962C8B-B14F-4D97-AF65-F5344CB8AC3E}">
        <p14:creationId xmlns:p14="http://schemas.microsoft.com/office/powerpoint/2010/main" val="2773273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Leeftijd: vanaf 16 – 21j</a:t>
            </a:r>
          </a:p>
          <a:p>
            <a:pPr marL="109728" lvl="0" indent="0">
              <a:buClr>
                <a:srgbClr val="2DA2BF"/>
              </a:buClr>
              <a:buNone/>
            </a:pPr>
            <a:endParaRPr lang="nl-NL" dirty="0">
              <a:solidFill>
                <a:prstClr val="black"/>
              </a:solidFill>
            </a:endParaRP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Lichamelijke/fysieke ontwikkeling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Geestelijke/cognitieve ontwikkeling 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Emotionele ontwikkeling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Sociale ontwikkeling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Maatschappelijke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ontwikkeling…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5C9F4-C678-4F30-B81E-5C4DCFEE5C58}" type="datetime1">
              <a:rPr lang="nl-NL" smtClean="0"/>
              <a:t>24-6-2019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Levensfasen, Communicatie Ta /DA 2018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038E-D87A-49F3-890C-7F06561ADF29}" type="slidenum">
              <a:rPr lang="nl-NL" smtClean="0"/>
              <a:t>8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Adolescent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077072"/>
            <a:ext cx="260985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5903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Leeftijd: vanaf 21 </a:t>
            </a:r>
            <a:r>
              <a:rPr lang="nl-NL" dirty="0" err="1">
                <a:solidFill>
                  <a:prstClr val="black"/>
                </a:solidFill>
              </a:rPr>
              <a:t>jr</a:t>
            </a:r>
            <a:endParaRPr lang="nl-NL" dirty="0">
              <a:solidFill>
                <a:prstClr val="black"/>
              </a:solidFill>
            </a:endParaRP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Lichamelijke/fysieke ontwikkeling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Geestelijke/cognitieve ontwikkeling 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Emotionele ontwikkeling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Sociale ontwikkeling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Maatschappelijke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ontwikkeling…</a:t>
            </a:r>
          </a:p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DDD38-5108-4293-9A97-0E1BFABD4367}" type="datetime1">
              <a:rPr lang="nl-NL" smtClean="0"/>
              <a:t>24-6-2019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Levensfasen, Communicatie Ta /DA 2018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038E-D87A-49F3-890C-7F06561ADF29}" type="slidenum">
              <a:rPr lang="nl-NL" smtClean="0"/>
              <a:t>9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Volwassene</a:t>
            </a:r>
          </a:p>
        </p:txBody>
      </p:sp>
    </p:spTree>
    <p:extLst>
      <p:ext uri="{BB962C8B-B14F-4D97-AF65-F5344CB8AC3E}">
        <p14:creationId xmlns:p14="http://schemas.microsoft.com/office/powerpoint/2010/main" val="555849864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</TotalTime>
  <Words>306</Words>
  <Application>Microsoft Office PowerPoint</Application>
  <PresentationFormat>Diavoorstelling (4:3)</PresentationFormat>
  <Paragraphs>106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Lucida Sans Unicode</vt:lpstr>
      <vt:lpstr>Verdana</vt:lpstr>
      <vt:lpstr>Wingdings 2</vt:lpstr>
      <vt:lpstr>Wingdings 3</vt:lpstr>
      <vt:lpstr>Kantoorthema</vt:lpstr>
      <vt:lpstr>Concours</vt:lpstr>
      <vt:lpstr>Levensfasen</vt:lpstr>
      <vt:lpstr>Levensfasen H 1.4-1.7</vt:lpstr>
      <vt:lpstr>PowerPoint-presentatie</vt:lpstr>
      <vt:lpstr>Pasgeborene/Baby</vt:lpstr>
      <vt:lpstr>Peuter/kleuterfase</vt:lpstr>
      <vt:lpstr>Schoolkind </vt:lpstr>
      <vt:lpstr>Puberteit</vt:lpstr>
      <vt:lpstr>Adolescent</vt:lpstr>
      <vt:lpstr>Volwassene</vt:lpstr>
      <vt:lpstr>Oudere </vt:lpstr>
      <vt:lpstr>Bejaarde</vt:lpstr>
      <vt:lpstr>Opdracht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Levensfasen</dc:title>
  <dc:creator>Hoogeveen,K.A.G.</dc:creator>
  <cp:lastModifiedBy>Nienke Hoogeveen</cp:lastModifiedBy>
  <cp:revision>11</cp:revision>
  <dcterms:created xsi:type="dcterms:W3CDTF">2015-11-13T14:07:00Z</dcterms:created>
  <dcterms:modified xsi:type="dcterms:W3CDTF">2019-06-24T13:47:55Z</dcterms:modified>
</cp:coreProperties>
</file>